
<file path=[Content_Types].xml><?xml version="1.0" encoding="utf-8"?>
<Types xmlns="http://schemas.openxmlformats.org/package/2006/content-types">
  <Default Extension="gif" ContentType="image/gif"/>
  <Default Extension="jpg" ContentType="image/jpeg"/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82" r:id="rId15"/>
    <p:sldId id="269" r:id="rId16"/>
    <p:sldId id="283" r:id="rId17"/>
    <p:sldId id="270" r:id="rId18"/>
    <p:sldId id="271" r:id="rId19"/>
    <p:sldId id="275" r:id="rId20"/>
    <p:sldId id="272" r:id="rId21"/>
    <p:sldId id="273" r:id="rId22"/>
    <p:sldId id="274" r:id="rId23"/>
    <p:sldId id="276" r:id="rId24"/>
    <p:sldId id="277" r:id="rId25"/>
    <p:sldId id="278" r:id="rId26"/>
    <p:sldId id="279" r:id="rId27"/>
    <p:sldId id="281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63"/>
    <p:restoredTop sz="94703"/>
  </p:normalViewPr>
  <p:slideViewPr>
    <p:cSldViewPr snapToGrid="0" snapToObjects="1">
      <p:cViewPr varScale="1">
        <p:scale>
          <a:sx n="80" d="100"/>
          <a:sy n="80" d="100"/>
        </p:scale>
        <p:origin x="22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682A-F8DB-9F40-9093-455BB9AE9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5B232-5AC7-6F47-9C17-85A5B6500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A9E59-9961-B54F-A8A2-B7278FB3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BF7B-7ECF-3749-825F-53076F71EC83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4C8A4-CAD9-654B-9C59-691ED3D0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98A2D-212D-494F-85CB-1766EAA4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C6156-5BF7-4E47-8109-21EB5B677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8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927F-FCB9-7B49-A138-A0F601CCF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98AB78-4709-AB46-A3AF-CF092A00C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61059-08B9-BD43-B418-D3D74C94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BF7B-7ECF-3749-825F-53076F71EC83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E7C0D-1CBA-0F48-93A0-734CE06B6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C779C-70BF-B34A-84EF-025FCD2B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C6156-5BF7-4E47-8109-21EB5B677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83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0A80F6-9FBE-7144-82B6-3F57E5872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6BC172-9D18-4949-A0C2-E5C5437F1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F1008-96FF-8A41-AF12-6066EBBAE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BF7B-7ECF-3749-825F-53076F71EC83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82033-18A5-DE45-B3C6-3AF0FD6B2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19A8A-B05F-434E-BAA6-9C82DDC5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C6156-5BF7-4E47-8109-21EB5B677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5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9F2EE-2D64-924B-8FB2-0EC0D720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BDB30-B4C1-DA4F-BEAA-4B705AEBA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7440C-1B56-ED4B-8A27-0BE67C016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BF7B-7ECF-3749-825F-53076F71EC83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5A6C4-30EA-1041-8BA0-581E3F0A7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6AF2C-969A-2941-A8A6-778A25DE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C6156-5BF7-4E47-8109-21EB5B677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2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C528-E56A-D744-A569-F77C8FA3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6412A-FE15-E14C-B596-7B9090C0A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503AA-29D2-4749-8816-7DDA56545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BF7B-7ECF-3749-825F-53076F71EC83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2C90F-106F-A046-A604-4B627AFED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1C5A7-8B41-AE4E-B92D-9F7A7AD3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C6156-5BF7-4E47-8109-21EB5B677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56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89B0-775F-E448-B199-06B4D24F6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97BDB-6FE2-EA4F-BC34-8AF2ED78E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C88633-EBC8-9845-9F10-135CBD003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AFBD7-7577-954D-8F78-80DF925C6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BF7B-7ECF-3749-825F-53076F71EC83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7F424-FFD1-5349-BB78-8A5706608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BA046-7E9B-6E46-AC02-F2625ACF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C6156-5BF7-4E47-8109-21EB5B677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75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3457-5C1F-0C43-A51F-C249EAD90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86CEE-C90B-4B48-A55D-952BD6557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814F6-32D5-BF4D-8822-4EB1FFA44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FB6EA3-8BC4-7A4A-B1E3-A228675E21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FB57D3-60FC-9141-B9D0-F1BA4F3ED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7F44A3-9D67-7244-B7CC-CD75B6DEF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BF7B-7ECF-3749-825F-53076F71EC83}" type="datetimeFigureOut">
              <a:rPr lang="en-US" smtClean="0"/>
              <a:t>2/6/19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E703CA-09C3-8D42-A0A2-9C8A2EC4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10573-B6E8-734F-B45E-CFBFF993C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C6156-5BF7-4E47-8109-21EB5B677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12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7B86-4FEE-A548-B48D-C8E6EDBE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1A6C77-4606-C243-A0A2-A8B7585FD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BF7B-7ECF-3749-825F-53076F71EC83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2FC5C-512C-D442-AAF2-FAABF755F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F2C51-B775-8A41-9160-5C3FD25A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C6156-5BF7-4E47-8109-21EB5B677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30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096438-93E3-8247-87D4-2C21D678E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BF7B-7ECF-3749-825F-53076F71EC83}" type="datetimeFigureOut">
              <a:rPr lang="en-US" smtClean="0"/>
              <a:t>2/6/19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DCB3C-054A-1849-ADAA-13DA0841F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1B953-2C91-BA42-8A1A-FF48A5B0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C6156-5BF7-4E47-8109-21EB5B677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89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019A0-EB49-FE47-A289-9FDE3E7E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2F68-DEA1-384B-8562-CA61DD6F1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27F9B-0B44-8844-BE53-43FB4C024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EA886-A3AC-B440-845B-A8F76CEF0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BF7B-7ECF-3749-825F-53076F71EC83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3D1C09-4F44-0D4C-AF1B-0770CEA95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709AC-7997-5149-BD9E-BFB089D75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C6156-5BF7-4E47-8109-21EB5B677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47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3C9E-7F4A-984C-9040-3AC869E3E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4E6457-A5E6-3341-ADF8-609BA8494C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BDEF7-F590-9E4F-9697-7064AC640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3500C-C59E-A445-B402-C3BAF54E4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BF7B-7ECF-3749-825F-53076F71EC83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72947-2283-CE41-9BA5-6584DE4E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DF155-C59D-3349-8E5A-2D89B401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C6156-5BF7-4E47-8109-21EB5B677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04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3E06-81C5-4644-A508-A67B62C0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F1108-7A5B-D342-BA88-98A8D0E7C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DAAAE-4853-D247-9E35-48EDA05A06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DBF7B-7ECF-3749-825F-53076F71EC83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68BA0-35A1-6D4D-A542-EFD7ED6D31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11D02-4775-0A4B-8CE6-0DA5D2741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C6156-5BF7-4E47-8109-21EB5B677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8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gi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5" Type="http://schemas.openxmlformats.org/officeDocument/2006/relationships/image" Target="../media/image21.tiff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47.gi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gif"/><Relationship Id="rId5" Type="http://schemas.openxmlformats.org/officeDocument/2006/relationships/image" Target="../media/image45.png"/><Relationship Id="rId4" Type="http://schemas.openxmlformats.org/officeDocument/2006/relationships/image" Target="../media/image44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tiff"/><Relationship Id="rId4" Type="http://schemas.openxmlformats.org/officeDocument/2006/relationships/image" Target="../media/image63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7.tiff"/><Relationship Id="rId5" Type="http://schemas.openxmlformats.org/officeDocument/2006/relationships/image" Target="../media/image66.tiff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ttle_Mix_discography#Studio_albums" TargetMode="External"/><Relationship Id="rId2" Type="http://schemas.openxmlformats.org/officeDocument/2006/relationships/hyperlink" Target="https://en.wikipedia.org/wiki/Radiohead_discography#Studio_album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83D0A87-8AF9-054C-B66B-C5C1A401F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12496"/>
            <a:ext cx="9144000" cy="2544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Starring:</a:t>
            </a:r>
          </a:p>
          <a:p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Tidytext + Tensorflow</a:t>
            </a:r>
          </a:p>
          <a:p>
            <a:endParaRPr lang="en-US" dirty="0">
              <a:solidFill>
                <a:schemeClr val="bg1"/>
              </a:solidFill>
              <a:latin typeface="Monaco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ECD73B-962E-9348-B251-724F04A78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0" y="1482196"/>
            <a:ext cx="6489700" cy="1130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0E1E44-A6F7-704B-8CD4-7170EFF9D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0" y="3994944"/>
            <a:ext cx="2603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21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7ED19D-4DAD-514A-B462-C4C185530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49" y="199572"/>
            <a:ext cx="2163618" cy="2163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9243CA-79A9-EB4B-AB19-F4CE8D60F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894" y="1104116"/>
            <a:ext cx="6555554" cy="4649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61F80B-27E7-054A-BABE-1EF39B31A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90" y="2965946"/>
            <a:ext cx="4135280" cy="16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FC5DE4-4EC3-E149-B732-8B48E88B5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896" y="1104117"/>
            <a:ext cx="6555552" cy="46497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10CAB6-6AA2-4E4B-982A-20D9138B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49" y="199572"/>
            <a:ext cx="2163618" cy="2163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749AF0-C578-5542-9F7D-3E18C1FE4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90" y="2965946"/>
            <a:ext cx="4129257" cy="16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8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4768DB-B372-4C46-B401-21AB53FB4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544" y="1104117"/>
            <a:ext cx="6555552" cy="46497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13BB55-DB6D-5F4E-84AA-FC9810A7E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49" y="199572"/>
            <a:ext cx="2163618" cy="2163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98CDD-49FD-3F48-B1F9-5E84970CB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90" y="2965946"/>
            <a:ext cx="4200845" cy="16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2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476C24-1818-F64D-AD75-A4CC0681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896" y="1104117"/>
            <a:ext cx="6555552" cy="46497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10CAB6-6AA2-4E4B-982A-20D9138B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49" y="199572"/>
            <a:ext cx="2163618" cy="2163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CE4772-D216-404A-8F58-DD282142A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90" y="2965946"/>
            <a:ext cx="4129257" cy="1177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488E6D-B663-6040-9400-0B1D311A0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896" y="1095582"/>
            <a:ext cx="6555552" cy="464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4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0CAB6-6AA2-4E4B-982A-20D9138BB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49" y="199572"/>
            <a:ext cx="2163618" cy="2163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C00957-FCF0-4F47-9A17-46419C804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92" y="2535996"/>
            <a:ext cx="4490057" cy="1786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AB6D5C-7360-264D-A1B0-144BE4FFC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052" y="2535996"/>
            <a:ext cx="4648629" cy="1786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962FCC-4AF6-E548-B0AC-17C07FFF2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759" y="4494810"/>
            <a:ext cx="1882322" cy="18221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956CE8-4BA3-FC4E-8A7D-ED03477FB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364" y="4494810"/>
            <a:ext cx="3098004" cy="17860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0EDC26-9437-F647-A297-D19DD5D5D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500" y="392381"/>
            <a:ext cx="3175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5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13D2E7-8A9A-2A4F-88DC-E8C1CEE2D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896" y="1095582"/>
            <a:ext cx="6555552" cy="46497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3F7B98-9DF6-F645-BF6E-FEBA78744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896" y="1095582"/>
            <a:ext cx="6555552" cy="46497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13BB55-DB6D-5F4E-84AA-FC9810A7E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49" y="199572"/>
            <a:ext cx="2163618" cy="2163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5DE909-0290-794B-B9BC-31672292D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90" y="2965946"/>
            <a:ext cx="4179008" cy="117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6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22BB717-9CF2-3745-943A-3E307B92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052" y="2535996"/>
            <a:ext cx="4655672" cy="1786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469DA1-B18F-B24A-A276-931F7F52A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759" y="4494810"/>
            <a:ext cx="1882322" cy="18221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723D2-F6CE-604F-8485-019E88851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92" y="2535996"/>
            <a:ext cx="4490056" cy="1786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0B20B6-7AB4-5A47-B8B8-3ABB39FBF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49" y="199572"/>
            <a:ext cx="2163618" cy="2163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0E4B03-4E1C-5444-A6E2-A0ACE1D1E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517" y="474788"/>
            <a:ext cx="4032965" cy="16131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6C5963-1F79-2C44-A576-EA8C563D3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0018" y="4494810"/>
            <a:ext cx="1882322" cy="178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8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764B3-A329-044A-8A58-82073F6F8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49" y="199572"/>
            <a:ext cx="2163618" cy="21636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13BB55-DB6D-5F4E-84AA-FC9810A7E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333" y="199572"/>
            <a:ext cx="2163618" cy="21636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CA3C0B-6CBC-9947-B614-F04B8DF64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613" y="255625"/>
            <a:ext cx="5942773" cy="4215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3E0AA-AEAD-5A4D-AEA9-9C6CDD2D1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292" y="4923802"/>
            <a:ext cx="4709414" cy="1589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59A979-EAF6-B842-80B1-BC8B859DE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49" y="4145794"/>
            <a:ext cx="2149597" cy="1139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06FEFF-585A-EB47-A03C-8B0F71C94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2332" y="4285740"/>
            <a:ext cx="2149128" cy="85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4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80572-B8BE-CC4A-AB73-3E70AFBE4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863600"/>
            <a:ext cx="6057900" cy="5130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E750E3-31D3-1845-BFA8-F396BBC033F2}"/>
              </a:ext>
            </a:extLst>
          </p:cNvPr>
          <p:cNvSpPr/>
          <p:nvPr/>
        </p:nvSpPr>
        <p:spPr>
          <a:xfrm>
            <a:off x="8099140" y="863600"/>
            <a:ext cx="872844" cy="420624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10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B3CA9D-E286-3E4C-A687-FCD37366C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9" t="3115" r="858" b="8720"/>
          <a:stretch/>
        </p:blipFill>
        <p:spPr>
          <a:xfrm>
            <a:off x="6096000" y="1314776"/>
            <a:ext cx="4363657" cy="4228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60B43E-E716-594F-A6AD-6CF8F6EBFE7C}"/>
              </a:ext>
            </a:extLst>
          </p:cNvPr>
          <p:cNvSpPr txBox="1"/>
          <p:nvPr/>
        </p:nvSpPr>
        <p:spPr>
          <a:xfrm>
            <a:off x="1076445" y="1212976"/>
            <a:ext cx="406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How can we classify Music?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9FB70-701B-8C4F-A149-8D3BB150E99B}"/>
              </a:ext>
            </a:extLst>
          </p:cNvPr>
          <p:cNvSpPr txBox="1"/>
          <p:nvPr/>
        </p:nvSpPr>
        <p:spPr>
          <a:xfrm>
            <a:off x="6246471" y="5543224"/>
            <a:ext cx="406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7213D-18B5-E041-BD61-A0927CE67547}"/>
              </a:ext>
            </a:extLst>
          </p:cNvPr>
          <p:cNvSpPr txBox="1"/>
          <p:nvPr/>
        </p:nvSpPr>
        <p:spPr>
          <a:xfrm rot="16200000">
            <a:off x="3761772" y="3244334"/>
            <a:ext cx="406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Frequency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566CB2-0F21-CF47-80DB-C51554ED2827}"/>
              </a:ext>
            </a:extLst>
          </p:cNvPr>
          <p:cNvSpPr/>
          <p:nvPr/>
        </p:nvSpPr>
        <p:spPr>
          <a:xfrm rot="16200000">
            <a:off x="9118132" y="3231440"/>
            <a:ext cx="3599727" cy="395118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39000">
                <a:schemeClr val="accent4">
                  <a:lumMod val="40000"/>
                  <a:lumOff val="6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40B22C-F626-C045-9E3C-EFDB95915CA7}"/>
              </a:ext>
            </a:extLst>
          </p:cNvPr>
          <p:cNvSpPr txBox="1"/>
          <p:nvPr/>
        </p:nvSpPr>
        <p:spPr>
          <a:xfrm rot="16200000">
            <a:off x="9321361" y="3244334"/>
            <a:ext cx="406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Loudness (dB)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E5C4EA-E88A-7D42-AA32-2D59C629D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117" y="5186792"/>
            <a:ext cx="1935369" cy="14515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6B12643-783A-C24D-B12A-43CD8BB29A55}"/>
              </a:ext>
            </a:extLst>
          </p:cNvPr>
          <p:cNvSpPr/>
          <p:nvPr/>
        </p:nvSpPr>
        <p:spPr>
          <a:xfrm>
            <a:off x="1076445" y="2612449"/>
            <a:ext cx="4062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Use a Fast Fourier Transform to represent sound as spectrum.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B42284-6CA7-B441-B59E-62681A2C12EF}"/>
              </a:ext>
            </a:extLst>
          </p:cNvPr>
          <p:cNvSpPr/>
          <p:nvPr/>
        </p:nvSpPr>
        <p:spPr>
          <a:xfrm>
            <a:off x="1076445" y="3510320"/>
            <a:ext cx="4062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Combine spectra over time to form a spectrogram image.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863E05-1768-B644-9EC7-8C00412ECB07}"/>
              </a:ext>
            </a:extLst>
          </p:cNvPr>
          <p:cNvSpPr/>
          <p:nvPr/>
        </p:nvSpPr>
        <p:spPr>
          <a:xfrm>
            <a:off x="1076445" y="1689119"/>
            <a:ext cx="4062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Cut each track into smaller, more manageable blocks.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3F0D9D-DB37-FC47-9883-ED9516C0498D}"/>
              </a:ext>
            </a:extLst>
          </p:cNvPr>
          <p:cNvSpPr/>
          <p:nvPr/>
        </p:nvSpPr>
        <p:spPr>
          <a:xfrm>
            <a:off x="1076445" y="4433650"/>
            <a:ext cx="4062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Use the resultant image within a CNN to classify.</a:t>
            </a:r>
          </a:p>
        </p:txBody>
      </p:sp>
    </p:spTree>
    <p:extLst>
      <p:ext uri="{BB962C8B-B14F-4D97-AF65-F5344CB8AC3E}">
        <p14:creationId xmlns:p14="http://schemas.microsoft.com/office/powerpoint/2010/main" val="95064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/>
      <p:bldP spid="15" grpId="0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EA22C95-CD17-1543-B6F9-430CF6743F77}"/>
              </a:ext>
            </a:extLst>
          </p:cNvPr>
          <p:cNvSpPr txBox="1">
            <a:spLocks/>
          </p:cNvSpPr>
          <p:nvPr/>
        </p:nvSpPr>
        <p:spPr>
          <a:xfrm>
            <a:off x="2624667" y="3139281"/>
            <a:ext cx="2302933" cy="579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About 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490218-173A-E04D-94E6-C4A4EEA1E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2" y="921401"/>
            <a:ext cx="4304711" cy="50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55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3D0726-938C-5843-B309-7AC1219F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315" y="521071"/>
            <a:ext cx="4787368" cy="50744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544ED1-8EFC-6F40-AE31-10FE63F84228}"/>
              </a:ext>
            </a:extLst>
          </p:cNvPr>
          <p:cNvSpPr/>
          <p:nvPr/>
        </p:nvSpPr>
        <p:spPr>
          <a:xfrm>
            <a:off x="2038538" y="5925988"/>
            <a:ext cx="8114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blogs.rstudio.com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tensorflow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/posts/2018-06-06-simple-audio-classification-keras/</a:t>
            </a:r>
          </a:p>
        </p:txBody>
      </p:sp>
      <p:sp>
        <p:nvSpPr>
          <p:cNvPr id="10" name="&quot;No&quot; Symbol 9">
            <a:extLst>
              <a:ext uri="{FF2B5EF4-FFF2-40B4-BE49-F238E27FC236}">
                <a16:creationId xmlns:a16="http://schemas.microsoft.com/office/drawing/2014/main" id="{2CE308DF-58AD-9E48-B5F0-B7ED786B91DC}"/>
              </a:ext>
            </a:extLst>
          </p:cNvPr>
          <p:cNvSpPr/>
          <p:nvPr/>
        </p:nvSpPr>
        <p:spPr>
          <a:xfrm>
            <a:off x="3293951" y="256256"/>
            <a:ext cx="5604095" cy="5604095"/>
          </a:xfrm>
          <a:prstGeom prst="noSmoking">
            <a:avLst>
              <a:gd name="adj" fmla="val 122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5FA6A3-0243-FF42-80F0-B1A3C3C46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198" y="2105803"/>
            <a:ext cx="34036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3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CB6C3D-8504-F64E-AFE0-B40BCCD3975D}"/>
              </a:ext>
            </a:extLst>
          </p:cNvPr>
          <p:cNvSpPr/>
          <p:nvPr/>
        </p:nvSpPr>
        <p:spPr>
          <a:xfrm>
            <a:off x="2038537" y="5993224"/>
            <a:ext cx="81149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The checklist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F391BA-4160-D848-8EA9-0A58C3929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14749" y="254000"/>
            <a:ext cx="47625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05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20A2B5-85C6-CE43-825A-CDC02FA54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351" y="1462098"/>
            <a:ext cx="8043604" cy="37355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8C66D6-8A66-0A44-BBAF-0214E175292F}"/>
              </a:ext>
            </a:extLst>
          </p:cNvPr>
          <p:cNvSpPr/>
          <p:nvPr/>
        </p:nvSpPr>
        <p:spPr>
          <a:xfrm>
            <a:off x="225909" y="1462098"/>
            <a:ext cx="3530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Key package:</a:t>
            </a:r>
          </a:p>
          <a:p>
            <a:endParaRPr lang="en-US" dirty="0">
              <a:solidFill>
                <a:schemeClr val="bg1"/>
              </a:solidFill>
              <a:latin typeface="Monaco" pitchFamily="2" charset="77"/>
            </a:endParaRPr>
          </a:p>
          <a:p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tuneR</a:t>
            </a:r>
            <a:endParaRPr lang="en-US" dirty="0">
              <a:solidFill>
                <a:schemeClr val="bg1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B815B-E2FA-AF45-9469-9F616E1A9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99406" y="3476931"/>
            <a:ext cx="2183444" cy="291125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0CA12F-0FBF-CA41-8500-77055E0D4436}"/>
              </a:ext>
            </a:extLst>
          </p:cNvPr>
          <p:cNvCxnSpPr/>
          <p:nvPr/>
        </p:nvCxnSpPr>
        <p:spPr>
          <a:xfrm>
            <a:off x="1024467" y="4182533"/>
            <a:ext cx="18965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392872-DA35-144F-BBE4-2C72FDC2DB04}"/>
              </a:ext>
            </a:extLst>
          </p:cNvPr>
          <p:cNvCxnSpPr>
            <a:cxnSpLocks/>
          </p:cNvCxnSpPr>
          <p:nvPr/>
        </p:nvCxnSpPr>
        <p:spPr>
          <a:xfrm>
            <a:off x="1329267" y="4619294"/>
            <a:ext cx="889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A05333-0C61-0347-A402-10397E8C78CA}"/>
              </a:ext>
            </a:extLst>
          </p:cNvPr>
          <p:cNvCxnSpPr>
            <a:cxnSpLocks/>
          </p:cNvCxnSpPr>
          <p:nvPr/>
        </p:nvCxnSpPr>
        <p:spPr>
          <a:xfrm>
            <a:off x="1329267" y="4495800"/>
            <a:ext cx="889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7C33AA-4508-8742-8254-513C1F6AB91F}"/>
              </a:ext>
            </a:extLst>
          </p:cNvPr>
          <p:cNvCxnSpPr>
            <a:cxnSpLocks/>
          </p:cNvCxnSpPr>
          <p:nvPr/>
        </p:nvCxnSpPr>
        <p:spPr>
          <a:xfrm>
            <a:off x="1329267" y="4741333"/>
            <a:ext cx="1244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D05CC6-89E0-C843-B1EC-877550A451A2}"/>
              </a:ext>
            </a:extLst>
          </p:cNvPr>
          <p:cNvCxnSpPr>
            <a:cxnSpLocks/>
          </p:cNvCxnSpPr>
          <p:nvPr/>
        </p:nvCxnSpPr>
        <p:spPr>
          <a:xfrm>
            <a:off x="1329267" y="4842933"/>
            <a:ext cx="1244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9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0A7365-05EB-734F-9AA4-25212585739D}"/>
              </a:ext>
            </a:extLst>
          </p:cNvPr>
          <p:cNvSpPr/>
          <p:nvPr/>
        </p:nvSpPr>
        <p:spPr>
          <a:xfrm>
            <a:off x="535498" y="1426362"/>
            <a:ext cx="36409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Key packages:</a:t>
            </a:r>
          </a:p>
          <a:p>
            <a:endParaRPr lang="en-US" dirty="0">
              <a:solidFill>
                <a:schemeClr val="bg1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signal</a:t>
            </a:r>
          </a:p>
          <a:p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oce</a:t>
            </a:r>
            <a:endParaRPr lang="en-US" dirty="0">
              <a:solidFill>
                <a:schemeClr val="bg1"/>
              </a:solidFill>
              <a:latin typeface="Monaco" pitchFamily="2" charset="77"/>
            </a:endParaRPr>
          </a:p>
          <a:p>
            <a:endParaRPr lang="en-US" dirty="0">
              <a:solidFill>
                <a:schemeClr val="bg1"/>
              </a:solidFill>
              <a:latin typeface="Monac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8028C-08DE-1241-94B3-876971B4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495" y="1741627"/>
            <a:ext cx="4439750" cy="32804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61954E-2042-F944-A377-0C220315D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244" y="1741627"/>
            <a:ext cx="3053198" cy="3280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07C663-58DD-1246-B3A8-40EA87706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99406" y="3476931"/>
            <a:ext cx="2183444" cy="291125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6895B4-B074-6A4F-AA31-F10D5F3B3C47}"/>
              </a:ext>
            </a:extLst>
          </p:cNvPr>
          <p:cNvCxnSpPr/>
          <p:nvPr/>
        </p:nvCxnSpPr>
        <p:spPr>
          <a:xfrm>
            <a:off x="1024467" y="4182533"/>
            <a:ext cx="18965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A1F01A-52D4-384D-8F73-AFB6AF72CF65}"/>
              </a:ext>
            </a:extLst>
          </p:cNvPr>
          <p:cNvCxnSpPr>
            <a:cxnSpLocks/>
          </p:cNvCxnSpPr>
          <p:nvPr/>
        </p:nvCxnSpPr>
        <p:spPr>
          <a:xfrm>
            <a:off x="1329267" y="4619294"/>
            <a:ext cx="889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8E42EA-0A47-3643-835A-67C6A0C2E917}"/>
              </a:ext>
            </a:extLst>
          </p:cNvPr>
          <p:cNvCxnSpPr>
            <a:cxnSpLocks/>
          </p:cNvCxnSpPr>
          <p:nvPr/>
        </p:nvCxnSpPr>
        <p:spPr>
          <a:xfrm>
            <a:off x="1329267" y="4495800"/>
            <a:ext cx="889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DAB367-D03C-574B-A5EF-0E930A4ADECD}"/>
              </a:ext>
            </a:extLst>
          </p:cNvPr>
          <p:cNvCxnSpPr>
            <a:cxnSpLocks/>
          </p:cNvCxnSpPr>
          <p:nvPr/>
        </p:nvCxnSpPr>
        <p:spPr>
          <a:xfrm>
            <a:off x="1329267" y="4741333"/>
            <a:ext cx="1244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319FA4-B609-A54B-AB89-CA0A43B75256}"/>
              </a:ext>
            </a:extLst>
          </p:cNvPr>
          <p:cNvCxnSpPr>
            <a:cxnSpLocks/>
          </p:cNvCxnSpPr>
          <p:nvPr/>
        </p:nvCxnSpPr>
        <p:spPr>
          <a:xfrm>
            <a:off x="1329267" y="4842933"/>
            <a:ext cx="1244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A7BDF8-7F6F-BA4E-8317-1543072EBCB9}"/>
              </a:ext>
            </a:extLst>
          </p:cNvPr>
          <p:cNvCxnSpPr>
            <a:cxnSpLocks/>
          </p:cNvCxnSpPr>
          <p:nvPr/>
        </p:nvCxnSpPr>
        <p:spPr>
          <a:xfrm>
            <a:off x="1329267" y="5015136"/>
            <a:ext cx="1244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690521-8898-2143-9A4E-61D24E5C34F2}"/>
              </a:ext>
            </a:extLst>
          </p:cNvPr>
          <p:cNvCxnSpPr>
            <a:cxnSpLocks/>
          </p:cNvCxnSpPr>
          <p:nvPr/>
        </p:nvCxnSpPr>
        <p:spPr>
          <a:xfrm>
            <a:off x="1329267" y="5167536"/>
            <a:ext cx="1244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81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E708A7-5CDD-BB4A-A120-FF7B75310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952" y="909583"/>
            <a:ext cx="8558245" cy="5038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252BB3-E898-D949-B455-BA898E62C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95" y="2794000"/>
            <a:ext cx="254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2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2EB96B-7E1B-7043-BEC4-1A8C5B49F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9"/>
          <a:stretch/>
        </p:blipFill>
        <p:spPr>
          <a:xfrm>
            <a:off x="4473392" y="1746504"/>
            <a:ext cx="7351578" cy="2899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86E8F-31F2-FA4C-B9F5-9AEB8B0BA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78" y="2221992"/>
            <a:ext cx="3475923" cy="1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14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B3ADD-C940-7C4B-9086-373DF9407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527" y="1091983"/>
            <a:ext cx="5920443" cy="4674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15FDE-C05B-0348-A40F-07423F595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17" y="2749550"/>
            <a:ext cx="3175000" cy="1358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E43EBE-5440-8142-9104-489B1B3EC4B7}"/>
              </a:ext>
            </a:extLst>
          </p:cNvPr>
          <p:cNvSpPr/>
          <p:nvPr/>
        </p:nvSpPr>
        <p:spPr>
          <a:xfrm>
            <a:off x="1055560" y="2287885"/>
            <a:ext cx="35304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97% Validation Accuracy!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56497D-3719-D746-AC13-22EDACB5A72D}"/>
              </a:ext>
            </a:extLst>
          </p:cNvPr>
          <p:cNvSpPr/>
          <p:nvPr/>
        </p:nvSpPr>
        <p:spPr>
          <a:xfrm>
            <a:off x="945030" y="4293116"/>
            <a:ext cx="3640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(from epoch 30 onwards)</a:t>
            </a:r>
          </a:p>
        </p:txBody>
      </p:sp>
    </p:spTree>
    <p:extLst>
      <p:ext uri="{BB962C8B-B14F-4D97-AF65-F5344CB8AC3E}">
        <p14:creationId xmlns:p14="http://schemas.microsoft.com/office/powerpoint/2010/main" val="82024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D775F8-9F62-8746-AF9D-2D6AF90A6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579" y="199572"/>
            <a:ext cx="2163618" cy="2163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3F37E-A4CD-AC42-9A9E-5DE9199E6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05" y="216929"/>
            <a:ext cx="2163618" cy="2163618"/>
          </a:xfrm>
          <a:prstGeom prst="rect">
            <a:avLst/>
          </a:prstGeom>
        </p:spPr>
      </p:pic>
      <p:sp>
        <p:nvSpPr>
          <p:cNvPr id="6" name="Heart 5">
            <a:extLst>
              <a:ext uri="{FF2B5EF4-FFF2-40B4-BE49-F238E27FC236}">
                <a16:creationId xmlns:a16="http://schemas.microsoft.com/office/drawing/2014/main" id="{26E9B3C1-2A17-9146-8DEC-1D1B2A525F5A}"/>
              </a:ext>
            </a:extLst>
          </p:cNvPr>
          <p:cNvSpPr/>
          <p:nvPr/>
        </p:nvSpPr>
        <p:spPr>
          <a:xfrm>
            <a:off x="5626437" y="836430"/>
            <a:ext cx="939126" cy="924616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93D994-1486-754F-B92F-0159FC3B9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697" y="2641731"/>
            <a:ext cx="4762500" cy="351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55CB6-1A71-F74C-ABA5-507A5D9C8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803" y="2641731"/>
            <a:ext cx="47625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4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6" presetClass="emph" presetSubtype="0" repeatCount="1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adiomix.m4a">
            <a:hlinkClick r:id="" action="ppaction://media"/>
            <a:extLst>
              <a:ext uri="{FF2B5EF4-FFF2-40B4-BE49-F238E27FC236}">
                <a16:creationId xmlns:a16="http://schemas.microsoft.com/office/drawing/2014/main" id="{38C98AF8-2C37-DB40-B271-8F0AB7CA1C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89F651-079A-D04F-A195-6EDCDE1C4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5D289-4595-544F-96E2-123206BE2572}"/>
              </a:ext>
            </a:extLst>
          </p:cNvPr>
          <p:cNvSpPr/>
          <p:nvPr/>
        </p:nvSpPr>
        <p:spPr>
          <a:xfrm>
            <a:off x="6187043" y="4712690"/>
            <a:ext cx="1662546" cy="10004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F8089C-D5C4-844C-85B0-A05A28D0A0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441" t="31980" b="40476"/>
          <a:stretch/>
        </p:blipFill>
        <p:spPr>
          <a:xfrm>
            <a:off x="6176654" y="4597317"/>
            <a:ext cx="1266701" cy="11753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4CD00E-76B6-3045-9732-89BE62BBDB4B}"/>
              </a:ext>
            </a:extLst>
          </p:cNvPr>
          <p:cNvSpPr/>
          <p:nvPr/>
        </p:nvSpPr>
        <p:spPr>
          <a:xfrm>
            <a:off x="315638" y="5772645"/>
            <a:ext cx="3640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Monaco" pitchFamily="2" charset="77"/>
              </a:rPr>
              <a:t>yobrenoops</a:t>
            </a:r>
            <a:endParaRPr lang="en-US" b="1" dirty="0">
              <a:solidFill>
                <a:schemeClr val="bg1"/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007FC1-9590-AE48-B361-AD1FDD5E4775}"/>
              </a:ext>
            </a:extLst>
          </p:cNvPr>
          <p:cNvSpPr/>
          <p:nvPr/>
        </p:nvSpPr>
        <p:spPr>
          <a:xfrm>
            <a:off x="8353253" y="5772645"/>
            <a:ext cx="3640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Monaco" pitchFamily="2" charset="77"/>
              </a:rPr>
              <a:t>chris-billingham</a:t>
            </a:r>
            <a:endParaRPr lang="en-US" b="1" dirty="0">
              <a:solidFill>
                <a:schemeClr val="bg1"/>
              </a:solidFill>
              <a:latin typeface="Monaco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A78CF7-A795-A947-A7EC-B3004CC885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07" y="5594433"/>
            <a:ext cx="670450" cy="676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882E59-AE9A-BF4E-9813-93E3A7A2AB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3253" y="56525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1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782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76BA27-A014-A446-9350-3E339D0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817" y="3738036"/>
            <a:ext cx="3018366" cy="2272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F03E9F-BB85-A048-B3A0-F675F5CC0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53771">
            <a:off x="105486" y="1410736"/>
            <a:ext cx="3931917" cy="788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449805-587A-B24D-A4B5-99329642C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78226">
            <a:off x="6008783" y="1779867"/>
            <a:ext cx="5978732" cy="1312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6BA556-44FD-4D46-B9F9-AE2DE84C2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924" y="2315547"/>
            <a:ext cx="4167841" cy="76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7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0022CA-65F9-9B44-9D1E-66E42055A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713" y="1547283"/>
            <a:ext cx="6684574" cy="376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5FE4E-0131-6A43-B34D-B3D5CF633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" y="2145241"/>
            <a:ext cx="4181624" cy="2567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EB4513-98D6-D54C-9A70-C4E0D50D1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503" y="739986"/>
            <a:ext cx="3021364" cy="5378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6E9962-A460-F743-A951-8881E7E83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380" y="200024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83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nter-vector.mov">
            <a:hlinkClick r:id="" action="ppaction://media"/>
            <a:extLst>
              <a:ext uri="{FF2B5EF4-FFF2-40B4-BE49-F238E27FC236}">
                <a16:creationId xmlns:a16="http://schemas.microsoft.com/office/drawing/2014/main" id="{D497B142-A7FA-EA49-AFB4-B1A7DA41D7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8866" y="1504770"/>
            <a:ext cx="10854267" cy="3848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9EDB80-0D77-B440-AD3A-0D7F5A76A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883" y="0"/>
            <a:ext cx="5916232" cy="68580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516F23E-96B8-8445-874A-19B5B836FB4B}"/>
              </a:ext>
            </a:extLst>
          </p:cNvPr>
          <p:cNvSpPr txBox="1">
            <a:spLocks/>
          </p:cNvSpPr>
          <p:nvPr/>
        </p:nvSpPr>
        <p:spPr>
          <a:xfrm>
            <a:off x="2506132" y="569733"/>
            <a:ext cx="7179733" cy="816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Get lyrics using genius package</a:t>
            </a:r>
          </a:p>
        </p:txBody>
      </p:sp>
    </p:spTree>
    <p:extLst>
      <p:ext uri="{BB962C8B-B14F-4D97-AF65-F5344CB8AC3E}">
        <p14:creationId xmlns:p14="http://schemas.microsoft.com/office/powerpoint/2010/main" val="102016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80316E-3574-3A40-BF3D-EC427B96EB21}"/>
              </a:ext>
            </a:extLst>
          </p:cNvPr>
          <p:cNvSpPr/>
          <p:nvPr/>
        </p:nvSpPr>
        <p:spPr>
          <a:xfrm>
            <a:off x="954065" y="467267"/>
            <a:ext cx="9283311" cy="8748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Monaco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https://en.wikipedia.org/wiki/Radiohead_discography#Studio_albums</a:t>
            </a:r>
            <a:endParaRPr lang="en-US" dirty="0">
              <a:solidFill>
                <a:schemeClr val="bg1"/>
              </a:solidFill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Monaco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https://en.wikipedia.org/wiki/Little_Mix_discography#Studio_albums</a:t>
            </a:r>
            <a:endParaRPr lang="en-US" dirty="0">
              <a:solidFill>
                <a:schemeClr val="bg1"/>
              </a:solidFill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B5FB53-4455-184A-9AF8-CB9BDD381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383" y="3130008"/>
            <a:ext cx="6159500" cy="187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E8B06-008E-D849-AB07-243377A71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17" y="1748883"/>
            <a:ext cx="4660307" cy="464185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4BE9EBFB-939B-5D42-A6E6-A6A49AA7C144}"/>
              </a:ext>
            </a:extLst>
          </p:cNvPr>
          <p:cNvSpPr/>
          <p:nvPr/>
        </p:nvSpPr>
        <p:spPr>
          <a:xfrm>
            <a:off x="4983395" y="3900474"/>
            <a:ext cx="726017" cy="33866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3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BE7F74-7D7C-A44C-9088-FCFFF5DDE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996950"/>
            <a:ext cx="2946400" cy="486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1B1B37-4621-9A44-8378-B1478F0CE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440" y="3981450"/>
            <a:ext cx="5095119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8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0A2E08-EBDA-5848-88F3-39D56C933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49" y="199572"/>
            <a:ext cx="2163618" cy="2163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121341-0DC0-C94F-8D52-E5F095BD8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894" y="1104116"/>
            <a:ext cx="6555554" cy="4649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A2124D-762E-C44E-B1E1-13C52407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90" y="2965946"/>
            <a:ext cx="4135424" cy="16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3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139</Words>
  <Application>Microsoft Macintosh PowerPoint</Application>
  <PresentationFormat>Widescreen</PresentationFormat>
  <Paragraphs>27</Paragraphs>
  <Slides>28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Monaco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Billingham</dc:creator>
  <cp:lastModifiedBy>Chris Billingham</cp:lastModifiedBy>
  <cp:revision>44</cp:revision>
  <dcterms:created xsi:type="dcterms:W3CDTF">2019-02-04T10:40:29Z</dcterms:created>
  <dcterms:modified xsi:type="dcterms:W3CDTF">2019-02-06T13:51:40Z</dcterms:modified>
</cp:coreProperties>
</file>